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45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2020/5/3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Im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879186" y="4375116"/>
            <a:ext cx="201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spc="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梦真</a:t>
            </a:r>
            <a:endParaRPr lang="zh-CN" altLang="en-US" sz="2200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6728841" y="2332381"/>
            <a:ext cx="2569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BISA-100110199011101010</a:t>
            </a:r>
            <a:endParaRPr lang="zh-CN" altLang="en-US" sz="1200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2938698" y="5707572"/>
            <a:ext cx="1418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kern="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2019.11.25</a:t>
            </a:r>
            <a:endParaRPr lang="zh-CN" altLang="en-US" sz="1300" b="1" kern="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certificateIm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2952750"/>
            <a:ext cx="1106284" cy="1422366"/>
          </a:xfrm>
          <a:prstGeom prst="rect">
            <a:avLst/>
          </a:prstGeom>
        </p:spPr>
      </p:pic>
      <p:pic>
        <p:nvPicPr>
          <p:cNvPr id="4" name="qrCod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5207644"/>
            <a:ext cx="792316" cy="79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 Unicode MS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32</cp:revision>
  <dcterms:created xsi:type="dcterms:W3CDTF">2019-10-25T03:43:58Z</dcterms:created>
  <dcterms:modified xsi:type="dcterms:W3CDTF">2020-05-03T07:03:42Z</dcterms:modified>
</cp:coreProperties>
</file>

<file path=docProps/thumbnail.jpeg>
</file>